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D77BCBA-0E9E-40CC-8E71-F037C82AA76D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8D1"/>
    <a:srgbClr val="B85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9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1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7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7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2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2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713E-2620-4016-8ED6-4426A82D1C1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707A-FB7A-41D5-8C7D-EC4DC1850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6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350">
            <a:extLst>
              <a:ext uri="{FF2B5EF4-FFF2-40B4-BE49-F238E27FC236}">
                <a16:creationId xmlns:a16="http://schemas.microsoft.com/office/drawing/2014/main" id="{F55CF600-D248-4C6F-AD25-1F4AE0AD0AAC}"/>
              </a:ext>
            </a:extLst>
          </p:cNvPr>
          <p:cNvSpPr txBox="1"/>
          <p:nvPr/>
        </p:nvSpPr>
        <p:spPr>
          <a:xfrm>
            <a:off x="694083" y="179685"/>
            <a:ext cx="10815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2BC42-42AC-4B4E-A2BD-9A6D24348AB1}"/>
              </a:ext>
            </a:extLst>
          </p:cNvPr>
          <p:cNvSpPr txBox="1"/>
          <p:nvPr/>
        </p:nvSpPr>
        <p:spPr>
          <a:xfrm>
            <a:off x="983974" y="1195348"/>
            <a:ext cx="10224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  <a:p>
            <a:pPr algn="ctr"/>
            <a:endParaRPr lang="en-US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57950B3-1097-4F8D-8336-137777947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62874"/>
              </p:ext>
            </p:extLst>
          </p:nvPr>
        </p:nvGraphicFramePr>
        <p:xfrm>
          <a:off x="576468" y="2119784"/>
          <a:ext cx="3468757" cy="3691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35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808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20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20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16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456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34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16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78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490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16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234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E9A487E-E5CB-4094-9A18-1851CB137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600113"/>
              </p:ext>
            </p:extLst>
          </p:nvPr>
        </p:nvGraphicFramePr>
        <p:xfrm>
          <a:off x="4264815" y="2118678"/>
          <a:ext cx="3647661" cy="3691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24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240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20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20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39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456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34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39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78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490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39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234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129A730-1733-497F-AD17-CF85DCA2D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095952"/>
              </p:ext>
            </p:extLst>
          </p:nvPr>
        </p:nvGraphicFramePr>
        <p:xfrm>
          <a:off x="8151017" y="2118678"/>
          <a:ext cx="3457888" cy="3691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29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643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</a:rPr>
                        <a:t>Authorize</a:t>
                      </a: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entury Gothic" panose="020B0502020202020204" pitchFamily="34" charset="0"/>
                        </a:rPr>
                        <a:t>Prioritize</a:t>
                      </a:r>
                    </a:p>
                  </a:txBody>
                  <a:tcPr marL="124305" marR="124305" marT="62152" marB="621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456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490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6" name="Group 25">
            <a:extLst>
              <a:ext uri="{FF2B5EF4-FFF2-40B4-BE49-F238E27FC236}">
                <a16:creationId xmlns:a16="http://schemas.microsoft.com/office/drawing/2014/main" id="{4E1CEAC2-5D0F-4159-A217-DBBE945135CB}"/>
              </a:ext>
            </a:extLst>
          </p:cNvPr>
          <p:cNvGrpSpPr/>
          <p:nvPr/>
        </p:nvGrpSpPr>
        <p:grpSpPr>
          <a:xfrm>
            <a:off x="746486" y="5810253"/>
            <a:ext cx="10699028" cy="699182"/>
            <a:chOff x="576468" y="5810253"/>
            <a:chExt cx="10699028" cy="699182"/>
          </a:xfrm>
        </p:grpSpPr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D693D94F-ADAF-4C20-9DE4-5B583891B45E}"/>
                </a:ext>
              </a:extLst>
            </p:cNvPr>
            <p:cNvSpPr txBox="1">
              <a:spLocks/>
            </p:cNvSpPr>
            <p:nvPr/>
          </p:nvSpPr>
          <p:spPr>
            <a:xfrm>
              <a:off x="694083" y="5810255"/>
              <a:ext cx="2881901" cy="659423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080"/>
                </a:lnSpc>
              </a:pPr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60%, Write Your Title Here</a:t>
              </a:r>
            </a:p>
          </p:txBody>
        </p:sp>
        <p:sp>
          <p:nvSpPr>
            <p:cNvPr id="20" name="Subtitle 2">
              <a:extLst>
                <a:ext uri="{FF2B5EF4-FFF2-40B4-BE49-F238E27FC236}">
                  <a16:creationId xmlns:a16="http://schemas.microsoft.com/office/drawing/2014/main" id="{ECB52ED3-8FD5-4761-B3F0-DD71FDD954C5}"/>
                </a:ext>
              </a:extLst>
            </p:cNvPr>
            <p:cNvSpPr txBox="1">
              <a:spLocks/>
            </p:cNvSpPr>
            <p:nvPr/>
          </p:nvSpPr>
          <p:spPr>
            <a:xfrm>
              <a:off x="4543839" y="5810253"/>
              <a:ext cx="2881901" cy="659423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080"/>
                </a:lnSpc>
              </a:pPr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60%, Write Your Title Here</a:t>
              </a:r>
            </a:p>
          </p:txBody>
        </p:sp>
        <p:sp>
          <p:nvSpPr>
            <p:cNvPr id="21" name="Subtitle 2">
              <a:extLst>
                <a:ext uri="{FF2B5EF4-FFF2-40B4-BE49-F238E27FC236}">
                  <a16:creationId xmlns:a16="http://schemas.microsoft.com/office/drawing/2014/main" id="{B90DB39A-0373-4087-B0CB-EA4FB12FD8DD}"/>
                </a:ext>
              </a:extLst>
            </p:cNvPr>
            <p:cNvSpPr txBox="1">
              <a:spLocks/>
            </p:cNvSpPr>
            <p:nvPr/>
          </p:nvSpPr>
          <p:spPr>
            <a:xfrm>
              <a:off x="8393595" y="5850012"/>
              <a:ext cx="2881901" cy="659423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080"/>
                </a:lnSpc>
              </a:pPr>
              <a:r>
                <a:rPr lang="en-US" sz="1400" dirty="0">
                  <a:solidFill>
                    <a:schemeClr val="tx1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60%, Write Your Title Here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E9D6374-5E3E-4E04-975C-7A73D7A873F8}"/>
                </a:ext>
              </a:extLst>
            </p:cNvPr>
            <p:cNvSpPr/>
            <p:nvPr/>
          </p:nvSpPr>
          <p:spPr>
            <a:xfrm>
              <a:off x="576468" y="6139966"/>
              <a:ext cx="238541" cy="2011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DF3E303-1020-469D-A08E-736EBA09E540}"/>
                </a:ext>
              </a:extLst>
            </p:cNvPr>
            <p:cNvSpPr/>
            <p:nvPr/>
          </p:nvSpPr>
          <p:spPr>
            <a:xfrm>
              <a:off x="4398892" y="6139965"/>
              <a:ext cx="238541" cy="2011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2660AAA-49FA-49B9-8EB6-6319DD71F37E}"/>
                </a:ext>
              </a:extLst>
            </p:cNvPr>
            <p:cNvSpPr/>
            <p:nvPr/>
          </p:nvSpPr>
          <p:spPr>
            <a:xfrm>
              <a:off x="8274324" y="6179722"/>
              <a:ext cx="238541" cy="2011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121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68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6</cp:revision>
  <cp:lastPrinted>2022-04-19T05:38:36Z</cp:lastPrinted>
  <dcterms:created xsi:type="dcterms:W3CDTF">2022-04-19T05:05:27Z</dcterms:created>
  <dcterms:modified xsi:type="dcterms:W3CDTF">2022-04-19T05:41:29Z</dcterms:modified>
</cp:coreProperties>
</file>